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11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80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42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969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548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342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964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166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115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169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239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06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7DAE-EB6F-0949-9371-B3CD4EF9C5A8}" type="datetimeFigureOut">
              <a:rPr lang="es-ES_tradnl" smtClean="0"/>
              <a:t>14/4/17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4EE7-8742-224E-B107-9BE09911F5B4}" type="slidenum">
              <a:rPr lang="es-ES_tradnl" smtClean="0"/>
              <a:t>‹Nr.›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251447" y="3043938"/>
            <a:ext cx="5345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/>
              <a:t>Habiendo confesado previa y públicamente su fe  en el Señor Jesucristo, prometiendo con ello seguir fielmente las enseñanzas de la Santa Palabra de Dios y andar en el camino de la Santidad, ha sido bautizado(a), según el mandamiento instituido por Nuestro Señor  Jesucristo, en  </a:t>
            </a:r>
            <a:r>
              <a:rPr lang="es-CR" sz="1400" b="1" i="1" dirty="0"/>
              <a:t>Mateo 28:19,</a:t>
            </a:r>
            <a:endParaRPr lang="es-ES_tradnl" sz="1400" dirty="0"/>
          </a:p>
          <a:p>
            <a:pPr algn="ctr"/>
            <a:endParaRPr lang="es-ES_tradnl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446144" y="2369893"/>
            <a:ext cx="495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NOMBRE  Y APELLIDO DE LA PERSONA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304506" y="1982151"/>
            <a:ext cx="1239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600" dirty="0"/>
              <a:t>Certifica que</a:t>
            </a:r>
            <a:endParaRPr lang="es-ES_tradnl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51446" y="4521266"/>
            <a:ext cx="5345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400" dirty="0"/>
              <a:t>                                   </a:t>
            </a:r>
          </a:p>
          <a:p>
            <a:pPr algn="ctr"/>
            <a:r>
              <a:rPr lang="es-CR" sz="1400" dirty="0"/>
              <a:t>Dado en:  __________________________________________</a:t>
            </a:r>
          </a:p>
          <a:p>
            <a:pPr algn="ctr"/>
            <a:r>
              <a:rPr lang="es-CR" sz="1400" dirty="0"/>
              <a:t>Fecha:_____________________________________________</a:t>
            </a:r>
            <a:endParaRPr lang="es-ES_tradnl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090441" y="581997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200" dirty="0"/>
              <a:t>________________________</a:t>
            </a:r>
          </a:p>
          <a:p>
            <a:pPr algn="ctr"/>
            <a:r>
              <a:rPr lang="es-CR" sz="1200" dirty="0"/>
              <a:t>Nombre del Pastor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924163" y="581997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200" dirty="0"/>
              <a:t>________________________</a:t>
            </a:r>
          </a:p>
          <a:p>
            <a:pPr algn="ctr"/>
            <a:r>
              <a:rPr lang="es-CR" sz="1200" dirty="0"/>
              <a:t>Iglesia</a:t>
            </a:r>
          </a:p>
        </p:txBody>
      </p:sp>
    </p:spTree>
    <p:extLst>
      <p:ext uri="{BB962C8B-B14F-4D97-AF65-F5344CB8AC3E}">
        <p14:creationId xmlns:p14="http://schemas.microsoft.com/office/powerpoint/2010/main" val="1753280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72</Words>
  <Application>Microsoft Macintosh PowerPoint</Application>
  <PresentationFormat>Carta (216 x 279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9</cp:revision>
  <cp:lastPrinted>2017-03-23T18:34:34Z</cp:lastPrinted>
  <dcterms:created xsi:type="dcterms:W3CDTF">2017-03-23T18:28:48Z</dcterms:created>
  <dcterms:modified xsi:type="dcterms:W3CDTF">2017-04-15T01:59:31Z</dcterms:modified>
</cp:coreProperties>
</file>